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Sensei" charset="1" panose="00000500000000000000"/>
      <p:regular r:id="rId23"/>
    </p:embeddedFont>
    <p:embeddedFont>
      <p:font typeface="Poppins Bold" charset="1" panose="00000800000000000000"/>
      <p:regular r:id="rId24"/>
    </p:embeddedFont>
    <p:embeddedFont>
      <p:font typeface="Poppins Italics" charset="1" panose="000005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7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8.png" Type="http://schemas.openxmlformats.org/officeDocument/2006/relationships/image"/><Relationship Id="rId7" Target="../media/image19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22.pn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23.png" Type="http://schemas.openxmlformats.org/officeDocument/2006/relationships/image"/><Relationship Id="rId7" Target="../media/image24.png" Type="http://schemas.openxmlformats.org/officeDocument/2006/relationships/image"/><Relationship Id="rId8" Target="../media/image25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323046" y="828901"/>
            <a:ext cx="11902342" cy="8629198"/>
          </a:xfrm>
          <a:custGeom>
            <a:avLst/>
            <a:gdLst/>
            <a:ahLst/>
            <a:cxnLst/>
            <a:rect r="r" b="b" t="t" l="l"/>
            <a:pathLst>
              <a:path h="8629198" w="11902342">
                <a:moveTo>
                  <a:pt x="0" y="0"/>
                </a:moveTo>
                <a:lnTo>
                  <a:pt x="11902342" y="0"/>
                </a:lnTo>
                <a:lnTo>
                  <a:pt x="11902342" y="8629198"/>
                </a:lnTo>
                <a:lnTo>
                  <a:pt x="0" y="862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69374" y="5587582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9786892">
            <a:off x="15534650" y="6632033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0" y="0"/>
                </a:lnTo>
                <a:lnTo>
                  <a:pt x="3449300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3273383" y="718164"/>
            <a:ext cx="4286250" cy="4425336"/>
            <a:chOff x="0" y="0"/>
            <a:chExt cx="5715000" cy="590044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414048"/>
              <a:ext cx="5715000" cy="5486400"/>
            </a:xfrm>
            <a:custGeom>
              <a:avLst/>
              <a:gdLst/>
              <a:ahLst/>
              <a:cxnLst/>
              <a:rect r="r" b="b" t="t" l="l"/>
              <a:pathLst>
                <a:path h="5486400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313587" y="0"/>
              <a:ext cx="441425" cy="714858"/>
            </a:xfrm>
            <a:custGeom>
              <a:avLst/>
              <a:gdLst/>
              <a:ahLst/>
              <a:cxnLst/>
              <a:rect r="r" b="b" t="t" l="l"/>
              <a:pathLst>
                <a:path h="714858" w="441425">
                  <a:moveTo>
                    <a:pt x="0" y="0"/>
                  </a:moveTo>
                  <a:lnTo>
                    <a:pt x="441424" y="0"/>
                  </a:lnTo>
                  <a:lnTo>
                    <a:pt x="441424" y="714858"/>
                  </a:lnTo>
                  <a:lnTo>
                    <a:pt x="0" y="7148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4514052" y="159781"/>
              <a:ext cx="441425" cy="714858"/>
            </a:xfrm>
            <a:custGeom>
              <a:avLst/>
              <a:gdLst/>
              <a:ahLst/>
              <a:cxnLst/>
              <a:rect r="r" b="b" t="t" l="l"/>
              <a:pathLst>
                <a:path h="714858" w="441425">
                  <a:moveTo>
                    <a:pt x="0" y="0"/>
                  </a:moveTo>
                  <a:lnTo>
                    <a:pt x="441424" y="0"/>
                  </a:lnTo>
                  <a:lnTo>
                    <a:pt x="441424" y="714858"/>
                  </a:lnTo>
                  <a:lnTo>
                    <a:pt x="0" y="7148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998832" y="0"/>
            <a:ext cx="3807998" cy="4767447"/>
          </a:xfrm>
          <a:custGeom>
            <a:avLst/>
            <a:gdLst/>
            <a:ahLst/>
            <a:cxnLst/>
            <a:rect r="r" b="b" t="t" l="l"/>
            <a:pathLst>
              <a:path h="4767447" w="3807998">
                <a:moveTo>
                  <a:pt x="0" y="0"/>
                </a:moveTo>
                <a:lnTo>
                  <a:pt x="3807999" y="0"/>
                </a:lnTo>
                <a:lnTo>
                  <a:pt x="3807999" y="4767447"/>
                </a:lnTo>
                <a:lnTo>
                  <a:pt x="0" y="476744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776669" y="3058346"/>
            <a:ext cx="10734663" cy="3951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40"/>
              </a:lnSpc>
              <a:spcBef>
                <a:spcPct val="0"/>
              </a:spcBef>
            </a:pPr>
            <a:r>
              <a:rPr lang="en-US" sz="11314">
                <a:solidFill>
                  <a:srgbClr val="673888"/>
                </a:solidFill>
                <a:latin typeface="Sensei"/>
                <a:ea typeface="Sensei"/>
                <a:cs typeface="Sensei"/>
                <a:sym typeface="Sensei"/>
              </a:rPr>
              <a:t>Advent Scripture Carols 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603282" y="7145179"/>
            <a:ext cx="4792316" cy="2623793"/>
          </a:xfrm>
          <a:custGeom>
            <a:avLst/>
            <a:gdLst/>
            <a:ahLst/>
            <a:cxnLst/>
            <a:rect r="r" b="b" t="t" l="l"/>
            <a:pathLst>
              <a:path h="2623793" w="4792316">
                <a:moveTo>
                  <a:pt x="0" y="0"/>
                </a:moveTo>
                <a:lnTo>
                  <a:pt x="4792316" y="0"/>
                </a:lnTo>
                <a:lnTo>
                  <a:pt x="4792316" y="2623793"/>
                </a:lnTo>
                <a:lnTo>
                  <a:pt x="0" y="26237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55495" y="4666624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786892">
            <a:off x="16687997" y="3772208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1" y="0"/>
                </a:lnTo>
                <a:lnTo>
                  <a:pt x="3449301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722395" y="2032976"/>
            <a:ext cx="14471162" cy="7225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03"/>
              </a:lnSpc>
            </a:pPr>
            <a:r>
              <a:rPr lang="en-US" sz="57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Prepare in the wilderness a road for the Lord!</a:t>
            </a:r>
          </a:p>
          <a:p>
            <a:pPr algn="ctr">
              <a:lnSpc>
                <a:spcPts val="8103"/>
              </a:lnSpc>
            </a:pPr>
            <a:r>
              <a:rPr lang="en-US" sz="57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Clear the way in the desert for our God!</a:t>
            </a:r>
          </a:p>
          <a:p>
            <a:pPr algn="ctr">
              <a:lnSpc>
                <a:spcPts val="8103"/>
              </a:lnSpc>
            </a:pPr>
            <a:r>
              <a:rPr lang="en-US" sz="57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Fill every valley, l</a:t>
            </a:r>
            <a:r>
              <a:rPr lang="en-US" b="true" sz="57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evel</a:t>
            </a:r>
            <a:r>
              <a:rPr lang="en-US" sz="57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 every mount,</a:t>
            </a:r>
          </a:p>
          <a:p>
            <a:pPr algn="ctr">
              <a:lnSpc>
                <a:spcPts val="8103"/>
              </a:lnSpc>
            </a:pPr>
            <a:r>
              <a:rPr lang="en-US" sz="57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Prepare in the wilderness a road for the Lord!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76150" y="8090937"/>
            <a:ext cx="2892490" cy="1987929"/>
          </a:xfrm>
          <a:custGeom>
            <a:avLst/>
            <a:gdLst/>
            <a:ahLst/>
            <a:cxnLst/>
            <a:rect r="r" b="b" t="t" l="l"/>
            <a:pathLst>
              <a:path h="1987929" w="2892490">
                <a:moveTo>
                  <a:pt x="0" y="0"/>
                </a:moveTo>
                <a:lnTo>
                  <a:pt x="2892490" y="0"/>
                </a:lnTo>
                <a:lnTo>
                  <a:pt x="2892490" y="1987929"/>
                </a:lnTo>
                <a:lnTo>
                  <a:pt x="0" y="19879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722395" y="399424"/>
            <a:ext cx="14471162" cy="13197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34"/>
              </a:lnSpc>
              <a:spcBef>
                <a:spcPct val="0"/>
              </a:spcBef>
            </a:pPr>
            <a:r>
              <a:rPr lang="en-US" sz="7667">
                <a:solidFill>
                  <a:srgbClr val="222B56"/>
                </a:solidFill>
                <a:latin typeface="Sensei"/>
                <a:ea typeface="Sensei"/>
                <a:cs typeface="Sensei"/>
                <a:sym typeface="Sensei"/>
              </a:rPr>
              <a:t>Isaiah’s Words of Hope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283949" y="9027751"/>
            <a:ext cx="2722945" cy="693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24"/>
              </a:lnSpc>
            </a:pPr>
            <a:r>
              <a:rPr lang="en-US" sz="1945" i="true">
                <a:solidFill>
                  <a:srgbClr val="673888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 the tune of Incy Wincy Spider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55495" y="4666624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786892">
            <a:off x="16687997" y="3772208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1" y="0"/>
                </a:lnTo>
                <a:lnTo>
                  <a:pt x="3449301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680418" y="2052026"/>
            <a:ext cx="12927164" cy="7485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03"/>
              </a:lnSpc>
            </a:pPr>
            <a:r>
              <a:rPr lang="en-US" sz="52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Prepare in the wilderness a road for the Lord!</a:t>
            </a:r>
          </a:p>
          <a:p>
            <a:pPr algn="ctr">
              <a:lnSpc>
                <a:spcPts val="7403"/>
              </a:lnSpc>
            </a:pPr>
            <a:r>
              <a:rPr lang="en-US" sz="52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The hills will be a plain and the rough will be made smooth.</a:t>
            </a:r>
          </a:p>
          <a:p>
            <a:pPr algn="ctr">
              <a:lnSpc>
                <a:spcPts val="7403"/>
              </a:lnSpc>
            </a:pPr>
            <a:r>
              <a:rPr lang="en-US" sz="52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Then the glory of the Lord will be revealed to al</a:t>
            </a:r>
            <a:r>
              <a:rPr lang="en-US" b="true" sz="52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l,</a:t>
            </a:r>
          </a:p>
          <a:p>
            <a:pPr algn="ctr">
              <a:lnSpc>
                <a:spcPts val="7403"/>
              </a:lnSpc>
            </a:pPr>
            <a:r>
              <a:rPr lang="en-US" sz="52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Prepare in the wilderness a road for the Lord!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76150" y="8090937"/>
            <a:ext cx="2892490" cy="1987929"/>
          </a:xfrm>
          <a:custGeom>
            <a:avLst/>
            <a:gdLst/>
            <a:ahLst/>
            <a:cxnLst/>
            <a:rect r="r" b="b" t="t" l="l"/>
            <a:pathLst>
              <a:path h="1987929" w="2892490">
                <a:moveTo>
                  <a:pt x="0" y="0"/>
                </a:moveTo>
                <a:lnTo>
                  <a:pt x="2892490" y="0"/>
                </a:lnTo>
                <a:lnTo>
                  <a:pt x="2892490" y="1987929"/>
                </a:lnTo>
                <a:lnTo>
                  <a:pt x="0" y="19879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722395" y="399424"/>
            <a:ext cx="14471162" cy="13197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34"/>
              </a:lnSpc>
              <a:spcBef>
                <a:spcPct val="0"/>
              </a:spcBef>
            </a:pPr>
            <a:r>
              <a:rPr lang="en-US" sz="7667">
                <a:solidFill>
                  <a:srgbClr val="222B56"/>
                </a:solidFill>
                <a:latin typeface="Sensei"/>
                <a:ea typeface="Sensei"/>
                <a:cs typeface="Sensei"/>
                <a:sym typeface="Sensei"/>
              </a:rPr>
              <a:t>Isaiah’s Words of Hope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283949" y="9027751"/>
            <a:ext cx="2722945" cy="693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24"/>
              </a:lnSpc>
            </a:pPr>
            <a:r>
              <a:rPr lang="en-US" sz="1945" i="true">
                <a:solidFill>
                  <a:srgbClr val="673888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 the tune of Incy Wincy Spider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019764" y="703429"/>
            <a:ext cx="12248472" cy="8880142"/>
          </a:xfrm>
          <a:custGeom>
            <a:avLst/>
            <a:gdLst/>
            <a:ahLst/>
            <a:cxnLst/>
            <a:rect r="r" b="b" t="t" l="l"/>
            <a:pathLst>
              <a:path h="8880142" w="12248472">
                <a:moveTo>
                  <a:pt x="0" y="0"/>
                </a:moveTo>
                <a:lnTo>
                  <a:pt x="12248472" y="0"/>
                </a:lnTo>
                <a:lnTo>
                  <a:pt x="12248472" y="8880142"/>
                </a:lnTo>
                <a:lnTo>
                  <a:pt x="0" y="8880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69374" y="5587582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9786892">
            <a:off x="15534650" y="6632033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0" y="0"/>
                </a:lnTo>
                <a:lnTo>
                  <a:pt x="3449300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4169374" y="718164"/>
            <a:ext cx="3390259" cy="3500271"/>
            <a:chOff x="0" y="0"/>
            <a:chExt cx="4520346" cy="466702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327496"/>
              <a:ext cx="4520346" cy="4339532"/>
            </a:xfrm>
            <a:custGeom>
              <a:avLst/>
              <a:gdLst/>
              <a:ahLst/>
              <a:cxnLst/>
              <a:rect r="r" b="b" t="t" l="l"/>
              <a:pathLst>
                <a:path h="4339532" w="4520346">
                  <a:moveTo>
                    <a:pt x="0" y="0"/>
                  </a:moveTo>
                  <a:lnTo>
                    <a:pt x="4520346" y="0"/>
                  </a:lnTo>
                  <a:lnTo>
                    <a:pt x="4520346" y="4339532"/>
                  </a:lnTo>
                  <a:lnTo>
                    <a:pt x="0" y="4339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829958" y="0"/>
              <a:ext cx="349150" cy="565425"/>
            </a:xfrm>
            <a:custGeom>
              <a:avLst/>
              <a:gdLst/>
              <a:ahLst/>
              <a:cxnLst/>
              <a:rect r="r" b="b" t="t" l="l"/>
              <a:pathLst>
                <a:path h="565425" w="349150">
                  <a:moveTo>
                    <a:pt x="0" y="0"/>
                  </a:moveTo>
                  <a:lnTo>
                    <a:pt x="349150" y="0"/>
                  </a:lnTo>
                  <a:lnTo>
                    <a:pt x="349150" y="565425"/>
                  </a:lnTo>
                  <a:lnTo>
                    <a:pt x="0" y="565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3570442" y="126381"/>
              <a:ext cx="349150" cy="565425"/>
            </a:xfrm>
            <a:custGeom>
              <a:avLst/>
              <a:gdLst/>
              <a:ahLst/>
              <a:cxnLst/>
              <a:rect r="r" b="b" t="t" l="l"/>
              <a:pathLst>
                <a:path h="565425" w="349150">
                  <a:moveTo>
                    <a:pt x="0" y="0"/>
                  </a:moveTo>
                  <a:lnTo>
                    <a:pt x="349150" y="0"/>
                  </a:lnTo>
                  <a:lnTo>
                    <a:pt x="349150" y="565425"/>
                  </a:lnTo>
                  <a:lnTo>
                    <a:pt x="0" y="565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960300" y="-20768"/>
            <a:ext cx="2854523" cy="3573738"/>
          </a:xfrm>
          <a:custGeom>
            <a:avLst/>
            <a:gdLst/>
            <a:ahLst/>
            <a:cxnLst/>
            <a:rect r="r" b="b" t="t" l="l"/>
            <a:pathLst>
              <a:path h="3573738" w="2854523">
                <a:moveTo>
                  <a:pt x="0" y="0"/>
                </a:moveTo>
                <a:lnTo>
                  <a:pt x="2854523" y="0"/>
                </a:lnTo>
                <a:lnTo>
                  <a:pt x="2854523" y="3573738"/>
                </a:lnTo>
                <a:lnTo>
                  <a:pt x="0" y="35737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434711" y="3155503"/>
            <a:ext cx="10734663" cy="3756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0"/>
              </a:lnSpc>
              <a:spcBef>
                <a:spcPct val="0"/>
              </a:spcBef>
            </a:pPr>
            <a:r>
              <a:rPr lang="en-US" sz="10714">
                <a:solidFill>
                  <a:srgbClr val="673888"/>
                </a:solidFill>
                <a:latin typeface="Sensei"/>
                <a:ea typeface="Sensei"/>
                <a:cs typeface="Sensei"/>
                <a:sym typeface="Sensei"/>
              </a:rPr>
              <a:t>Mary is visited by the Angel Gabriel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603282" y="7145179"/>
            <a:ext cx="4792316" cy="2623793"/>
          </a:xfrm>
          <a:custGeom>
            <a:avLst/>
            <a:gdLst/>
            <a:ahLst/>
            <a:cxnLst/>
            <a:rect r="r" b="b" t="t" l="l"/>
            <a:pathLst>
              <a:path h="2623793" w="4792316">
                <a:moveTo>
                  <a:pt x="0" y="0"/>
                </a:moveTo>
                <a:lnTo>
                  <a:pt x="4792316" y="0"/>
                </a:lnTo>
                <a:lnTo>
                  <a:pt x="4792316" y="2623793"/>
                </a:lnTo>
                <a:lnTo>
                  <a:pt x="0" y="26237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55495" y="4666624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786892">
            <a:off x="16687997" y="3772208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1" y="0"/>
                </a:lnTo>
                <a:lnTo>
                  <a:pt x="3449301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722395" y="2212537"/>
            <a:ext cx="14471162" cy="6956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Mary Mary I’m not scary, you’ll have a son and so,</a:t>
            </a: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He’ll be a king, his praise we’ll sing, you are most blessed you know.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Mary Mary, th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e Lor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d’s servant, “may it happen as you said so”.</a:t>
            </a: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The angel smiled, she was with child, “now to your cousin you must go”.</a:t>
            </a:r>
          </a:p>
          <a:p>
            <a:pPr algn="ctr">
              <a:lnSpc>
                <a:spcPts val="6143"/>
              </a:lnSpc>
            </a:pPr>
          </a:p>
        </p:txBody>
      </p:sp>
      <p:sp>
        <p:nvSpPr>
          <p:cNvPr name="AutoShape 7" id="7"/>
          <p:cNvSpPr/>
          <p:nvPr/>
        </p:nvSpPr>
        <p:spPr>
          <a:xfrm>
            <a:off x="5897880" y="5143500"/>
            <a:ext cx="649224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231483" y="7454120"/>
            <a:ext cx="3983394" cy="2584227"/>
          </a:xfrm>
          <a:custGeom>
            <a:avLst/>
            <a:gdLst/>
            <a:ahLst/>
            <a:cxnLst/>
            <a:rect r="r" b="b" t="t" l="l"/>
            <a:pathLst>
              <a:path h="2584227" w="3983394">
                <a:moveTo>
                  <a:pt x="0" y="0"/>
                </a:moveTo>
                <a:lnTo>
                  <a:pt x="3983394" y="0"/>
                </a:lnTo>
                <a:lnTo>
                  <a:pt x="3983394" y="2584227"/>
                </a:lnTo>
                <a:lnTo>
                  <a:pt x="0" y="25842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914372">
            <a:off x="14849581" y="757785"/>
            <a:ext cx="2687953" cy="1524980"/>
          </a:xfrm>
          <a:custGeom>
            <a:avLst/>
            <a:gdLst/>
            <a:ahLst/>
            <a:cxnLst/>
            <a:rect r="r" b="b" t="t" l="l"/>
            <a:pathLst>
              <a:path h="1524980" w="2687953">
                <a:moveTo>
                  <a:pt x="0" y="0"/>
                </a:moveTo>
                <a:lnTo>
                  <a:pt x="2687953" y="0"/>
                </a:lnTo>
                <a:lnTo>
                  <a:pt x="2687953" y="1524980"/>
                </a:lnTo>
                <a:lnTo>
                  <a:pt x="0" y="15249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722395" y="399424"/>
            <a:ext cx="14471162" cy="1303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94"/>
              </a:lnSpc>
              <a:spcBef>
                <a:spcPct val="0"/>
              </a:spcBef>
            </a:pPr>
            <a:r>
              <a:rPr lang="en-US" sz="7567">
                <a:solidFill>
                  <a:srgbClr val="673888"/>
                </a:solidFill>
                <a:latin typeface="Sensei"/>
                <a:ea typeface="Sensei"/>
                <a:cs typeface="Sensei"/>
                <a:sym typeface="Sensei"/>
              </a:rPr>
              <a:t>The Annunciation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283949" y="9027751"/>
            <a:ext cx="2722945" cy="693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24"/>
              </a:lnSpc>
            </a:pPr>
            <a:r>
              <a:rPr lang="en-US" sz="1945" i="true">
                <a:solidFill>
                  <a:srgbClr val="673888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 the tune of Mary Mary quite contrary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386219" y="1266747"/>
            <a:ext cx="11515563" cy="8348783"/>
          </a:xfrm>
          <a:custGeom>
            <a:avLst/>
            <a:gdLst/>
            <a:ahLst/>
            <a:cxnLst/>
            <a:rect r="r" b="b" t="t" l="l"/>
            <a:pathLst>
              <a:path h="8348783" w="11515563">
                <a:moveTo>
                  <a:pt x="0" y="0"/>
                </a:moveTo>
                <a:lnTo>
                  <a:pt x="11515562" y="0"/>
                </a:lnTo>
                <a:lnTo>
                  <a:pt x="11515562" y="8348783"/>
                </a:lnTo>
                <a:lnTo>
                  <a:pt x="0" y="8348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69374" y="5587582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9786892">
            <a:off x="15534650" y="6632033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0" y="0"/>
                </a:lnTo>
                <a:lnTo>
                  <a:pt x="3449300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4169374" y="718164"/>
            <a:ext cx="3390259" cy="3500271"/>
            <a:chOff x="0" y="0"/>
            <a:chExt cx="4520346" cy="466702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327496"/>
              <a:ext cx="4520346" cy="4339532"/>
            </a:xfrm>
            <a:custGeom>
              <a:avLst/>
              <a:gdLst/>
              <a:ahLst/>
              <a:cxnLst/>
              <a:rect r="r" b="b" t="t" l="l"/>
              <a:pathLst>
                <a:path h="4339532" w="4520346">
                  <a:moveTo>
                    <a:pt x="0" y="0"/>
                  </a:moveTo>
                  <a:lnTo>
                    <a:pt x="4520346" y="0"/>
                  </a:lnTo>
                  <a:lnTo>
                    <a:pt x="4520346" y="4339532"/>
                  </a:lnTo>
                  <a:lnTo>
                    <a:pt x="0" y="4339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829958" y="0"/>
              <a:ext cx="349150" cy="565425"/>
            </a:xfrm>
            <a:custGeom>
              <a:avLst/>
              <a:gdLst/>
              <a:ahLst/>
              <a:cxnLst/>
              <a:rect r="r" b="b" t="t" l="l"/>
              <a:pathLst>
                <a:path h="565425" w="349150">
                  <a:moveTo>
                    <a:pt x="0" y="0"/>
                  </a:moveTo>
                  <a:lnTo>
                    <a:pt x="349150" y="0"/>
                  </a:lnTo>
                  <a:lnTo>
                    <a:pt x="349150" y="565425"/>
                  </a:lnTo>
                  <a:lnTo>
                    <a:pt x="0" y="565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3570442" y="126381"/>
              <a:ext cx="349150" cy="565425"/>
            </a:xfrm>
            <a:custGeom>
              <a:avLst/>
              <a:gdLst/>
              <a:ahLst/>
              <a:cxnLst/>
              <a:rect r="r" b="b" t="t" l="l"/>
              <a:pathLst>
                <a:path h="565425" w="349150">
                  <a:moveTo>
                    <a:pt x="0" y="0"/>
                  </a:moveTo>
                  <a:lnTo>
                    <a:pt x="349150" y="0"/>
                  </a:lnTo>
                  <a:lnTo>
                    <a:pt x="349150" y="565425"/>
                  </a:lnTo>
                  <a:lnTo>
                    <a:pt x="0" y="565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2352278" y="-20768"/>
            <a:ext cx="2462546" cy="3082999"/>
          </a:xfrm>
          <a:custGeom>
            <a:avLst/>
            <a:gdLst/>
            <a:ahLst/>
            <a:cxnLst/>
            <a:rect r="r" b="b" t="t" l="l"/>
            <a:pathLst>
              <a:path h="3082999" w="2462546">
                <a:moveTo>
                  <a:pt x="0" y="0"/>
                </a:moveTo>
                <a:lnTo>
                  <a:pt x="2462545" y="0"/>
                </a:lnTo>
                <a:lnTo>
                  <a:pt x="2462545" y="3082999"/>
                </a:lnTo>
                <a:lnTo>
                  <a:pt x="0" y="30829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776669" y="3155503"/>
            <a:ext cx="10734663" cy="3756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0"/>
              </a:lnSpc>
              <a:spcBef>
                <a:spcPct val="0"/>
              </a:spcBef>
            </a:pPr>
            <a:r>
              <a:rPr lang="en-US" sz="10714">
                <a:solidFill>
                  <a:srgbClr val="673888"/>
                </a:solidFill>
                <a:latin typeface="Sensei"/>
                <a:ea typeface="Sensei"/>
                <a:cs typeface="Sensei"/>
                <a:sym typeface="Sensei"/>
              </a:rPr>
              <a:t>Mary visits Elizabeth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603282" y="7145179"/>
            <a:ext cx="4792316" cy="2623793"/>
          </a:xfrm>
          <a:custGeom>
            <a:avLst/>
            <a:gdLst/>
            <a:ahLst/>
            <a:cxnLst/>
            <a:rect r="r" b="b" t="t" l="l"/>
            <a:pathLst>
              <a:path h="2623793" w="4792316">
                <a:moveTo>
                  <a:pt x="0" y="0"/>
                </a:moveTo>
                <a:lnTo>
                  <a:pt x="4792316" y="0"/>
                </a:lnTo>
                <a:lnTo>
                  <a:pt x="4792316" y="2623793"/>
                </a:lnTo>
                <a:lnTo>
                  <a:pt x="0" y="26237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55495" y="4666624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786892">
            <a:off x="16687997" y="3772208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1" y="0"/>
                </a:lnTo>
                <a:lnTo>
                  <a:pt x="3449301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08419" y="2212537"/>
            <a:ext cx="14471162" cy="6956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You are the most blessed </a:t>
            </a: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O Mary O Mary </a:t>
            </a: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When I first heard your greeting my child leapt for joy.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My heart praises th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e Lor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d, </a:t>
            </a: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my soul’s glad, my soul’s glad</a:t>
            </a: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For the Lord has remembered his lowly servant.</a:t>
            </a:r>
          </a:p>
          <a:p>
            <a:pPr algn="ctr">
              <a:lnSpc>
                <a:spcPts val="6143"/>
              </a:lnSpc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4703386" y="551824"/>
            <a:ext cx="2094670" cy="3019344"/>
          </a:xfrm>
          <a:custGeom>
            <a:avLst/>
            <a:gdLst/>
            <a:ahLst/>
            <a:cxnLst/>
            <a:rect r="r" b="b" t="t" l="l"/>
            <a:pathLst>
              <a:path h="3019344" w="2094670">
                <a:moveTo>
                  <a:pt x="0" y="0"/>
                </a:moveTo>
                <a:lnTo>
                  <a:pt x="2094670" y="0"/>
                </a:lnTo>
                <a:lnTo>
                  <a:pt x="2094670" y="3019344"/>
                </a:lnTo>
                <a:lnTo>
                  <a:pt x="0" y="30193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908419" y="399424"/>
            <a:ext cx="14471162" cy="130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94"/>
              </a:lnSpc>
              <a:spcBef>
                <a:spcPct val="0"/>
              </a:spcBef>
            </a:pPr>
            <a:r>
              <a:rPr lang="en-US" sz="7567">
                <a:solidFill>
                  <a:srgbClr val="222B56"/>
                </a:solidFill>
                <a:latin typeface="Sensei"/>
                <a:ea typeface="Sensei"/>
                <a:cs typeface="Sensei"/>
                <a:sym typeface="Sensei"/>
              </a:rPr>
              <a:t>The Visitation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283949" y="9027751"/>
            <a:ext cx="2722945" cy="693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24"/>
              </a:lnSpc>
            </a:pPr>
            <a:r>
              <a:rPr lang="en-US" sz="1945" i="true">
                <a:solidFill>
                  <a:srgbClr val="673888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 the tune of There’s a hole in my bucket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5400000">
            <a:off x="67780" y="6322505"/>
            <a:ext cx="3952902" cy="3577376"/>
          </a:xfrm>
          <a:custGeom>
            <a:avLst/>
            <a:gdLst/>
            <a:ahLst/>
            <a:cxnLst/>
            <a:rect r="r" b="b" t="t" l="l"/>
            <a:pathLst>
              <a:path h="3577376" w="3952902">
                <a:moveTo>
                  <a:pt x="0" y="0"/>
                </a:moveTo>
                <a:lnTo>
                  <a:pt x="3952901" y="0"/>
                </a:lnTo>
                <a:lnTo>
                  <a:pt x="3952901" y="3577376"/>
                </a:lnTo>
                <a:lnTo>
                  <a:pt x="0" y="35773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386219" y="1266747"/>
            <a:ext cx="11515563" cy="8348783"/>
          </a:xfrm>
          <a:custGeom>
            <a:avLst/>
            <a:gdLst/>
            <a:ahLst/>
            <a:cxnLst/>
            <a:rect r="r" b="b" t="t" l="l"/>
            <a:pathLst>
              <a:path h="8348783" w="11515563">
                <a:moveTo>
                  <a:pt x="0" y="0"/>
                </a:moveTo>
                <a:lnTo>
                  <a:pt x="11515562" y="0"/>
                </a:lnTo>
                <a:lnTo>
                  <a:pt x="11515562" y="8348783"/>
                </a:lnTo>
                <a:lnTo>
                  <a:pt x="0" y="8348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69374" y="5587582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9786892">
            <a:off x="15534650" y="6632033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0" y="0"/>
                </a:lnTo>
                <a:lnTo>
                  <a:pt x="3449300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4169374" y="718164"/>
            <a:ext cx="3390259" cy="3500271"/>
            <a:chOff x="0" y="0"/>
            <a:chExt cx="4520346" cy="466702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327496"/>
              <a:ext cx="4520346" cy="4339532"/>
            </a:xfrm>
            <a:custGeom>
              <a:avLst/>
              <a:gdLst/>
              <a:ahLst/>
              <a:cxnLst/>
              <a:rect r="r" b="b" t="t" l="l"/>
              <a:pathLst>
                <a:path h="4339532" w="4520346">
                  <a:moveTo>
                    <a:pt x="0" y="0"/>
                  </a:moveTo>
                  <a:lnTo>
                    <a:pt x="4520346" y="0"/>
                  </a:lnTo>
                  <a:lnTo>
                    <a:pt x="4520346" y="4339532"/>
                  </a:lnTo>
                  <a:lnTo>
                    <a:pt x="0" y="4339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829958" y="0"/>
              <a:ext cx="349150" cy="565425"/>
            </a:xfrm>
            <a:custGeom>
              <a:avLst/>
              <a:gdLst/>
              <a:ahLst/>
              <a:cxnLst/>
              <a:rect r="r" b="b" t="t" l="l"/>
              <a:pathLst>
                <a:path h="565425" w="349150">
                  <a:moveTo>
                    <a:pt x="0" y="0"/>
                  </a:moveTo>
                  <a:lnTo>
                    <a:pt x="349150" y="0"/>
                  </a:lnTo>
                  <a:lnTo>
                    <a:pt x="349150" y="565425"/>
                  </a:lnTo>
                  <a:lnTo>
                    <a:pt x="0" y="565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3570442" y="126381"/>
              <a:ext cx="349150" cy="565425"/>
            </a:xfrm>
            <a:custGeom>
              <a:avLst/>
              <a:gdLst/>
              <a:ahLst/>
              <a:cxnLst/>
              <a:rect r="r" b="b" t="t" l="l"/>
              <a:pathLst>
                <a:path h="565425" w="349150">
                  <a:moveTo>
                    <a:pt x="0" y="0"/>
                  </a:moveTo>
                  <a:lnTo>
                    <a:pt x="349150" y="0"/>
                  </a:lnTo>
                  <a:lnTo>
                    <a:pt x="349150" y="565425"/>
                  </a:lnTo>
                  <a:lnTo>
                    <a:pt x="0" y="565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2352278" y="-20768"/>
            <a:ext cx="2462546" cy="3082999"/>
          </a:xfrm>
          <a:custGeom>
            <a:avLst/>
            <a:gdLst/>
            <a:ahLst/>
            <a:cxnLst/>
            <a:rect r="r" b="b" t="t" l="l"/>
            <a:pathLst>
              <a:path h="3082999" w="2462546">
                <a:moveTo>
                  <a:pt x="0" y="0"/>
                </a:moveTo>
                <a:lnTo>
                  <a:pt x="2462545" y="0"/>
                </a:lnTo>
                <a:lnTo>
                  <a:pt x="2462545" y="3082999"/>
                </a:lnTo>
                <a:lnTo>
                  <a:pt x="0" y="30829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776669" y="3155503"/>
            <a:ext cx="10734663" cy="3756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0"/>
              </a:lnSpc>
              <a:spcBef>
                <a:spcPct val="0"/>
              </a:spcBef>
            </a:pPr>
            <a:r>
              <a:rPr lang="en-US" sz="10714">
                <a:solidFill>
                  <a:srgbClr val="673888"/>
                </a:solidFill>
                <a:latin typeface="Sensei"/>
                <a:ea typeface="Sensei"/>
                <a:cs typeface="Sensei"/>
                <a:sym typeface="Sensei"/>
              </a:rPr>
              <a:t>Joseph has a dream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603282" y="7145179"/>
            <a:ext cx="4792316" cy="2623793"/>
          </a:xfrm>
          <a:custGeom>
            <a:avLst/>
            <a:gdLst/>
            <a:ahLst/>
            <a:cxnLst/>
            <a:rect r="r" b="b" t="t" l="l"/>
            <a:pathLst>
              <a:path h="2623793" w="4792316">
                <a:moveTo>
                  <a:pt x="0" y="0"/>
                </a:moveTo>
                <a:lnTo>
                  <a:pt x="4792316" y="0"/>
                </a:lnTo>
                <a:lnTo>
                  <a:pt x="4792316" y="2623793"/>
                </a:lnTo>
                <a:lnTo>
                  <a:pt x="0" y="26237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55495" y="4666624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786892">
            <a:off x="16687997" y="3772208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1" y="0"/>
                </a:lnTo>
                <a:lnTo>
                  <a:pt x="3449301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08419" y="1947196"/>
            <a:ext cx="14471162" cy="8532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83"/>
              </a:lnSpc>
            </a:pPr>
            <a:r>
              <a:rPr lang="en-US" sz="39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Joseph was asleep in his bed </a:t>
            </a:r>
          </a:p>
          <a:p>
            <a:pPr algn="ctr">
              <a:lnSpc>
                <a:spcPts val="5583"/>
              </a:lnSpc>
            </a:pPr>
            <a:r>
              <a:rPr lang="en-US" sz="39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when a dream came into his head</a:t>
            </a:r>
          </a:p>
          <a:p>
            <a:pPr algn="ctr">
              <a:lnSpc>
                <a:spcPts val="5583"/>
              </a:lnSpc>
            </a:pPr>
            <a:r>
              <a:rPr lang="en-US" sz="39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‘Stay with Mary and look after her </a:t>
            </a:r>
          </a:p>
          <a:p>
            <a:pPr algn="ctr">
              <a:lnSpc>
                <a:spcPts val="5583"/>
              </a:lnSpc>
            </a:pPr>
            <a:r>
              <a:rPr lang="en-US" sz="39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for Jesus, God’s son, will be in your care.’</a:t>
            </a:r>
          </a:p>
          <a:p>
            <a:pPr algn="ctr">
              <a:lnSpc>
                <a:spcPts val="5583"/>
              </a:lnSpc>
            </a:pPr>
          </a:p>
          <a:p>
            <a:pPr algn="ctr">
              <a:lnSpc>
                <a:spcPts val="5583"/>
              </a:lnSpc>
            </a:pPr>
            <a:r>
              <a:rPr lang="en-US" sz="39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‘Stay with Mary’ the angel said to Joseph</a:t>
            </a:r>
          </a:p>
          <a:p>
            <a:pPr algn="ctr">
              <a:lnSpc>
                <a:spcPts val="5583"/>
              </a:lnSpc>
            </a:pPr>
          </a:p>
          <a:p>
            <a:pPr algn="ctr">
              <a:lnSpc>
                <a:spcPts val="5583"/>
              </a:lnSpc>
            </a:pPr>
            <a:r>
              <a:rPr lang="en-US" sz="39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Mary and Joseph were soon to b</a:t>
            </a:r>
            <a:r>
              <a:rPr lang="en-US" b="true" sz="39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e we</a:t>
            </a:r>
            <a:r>
              <a:rPr lang="en-US" sz="39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d, </a:t>
            </a:r>
          </a:p>
          <a:p>
            <a:pPr algn="ctr">
              <a:lnSpc>
                <a:spcPts val="5583"/>
              </a:lnSpc>
            </a:pPr>
            <a:r>
              <a:rPr lang="en-US" sz="39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to fulfil what the prophets had said:</a:t>
            </a:r>
          </a:p>
          <a:p>
            <a:pPr algn="ctr">
              <a:lnSpc>
                <a:spcPts val="5583"/>
              </a:lnSpc>
            </a:pPr>
            <a:r>
              <a:rPr lang="en-US" sz="39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She had a baby and it was a Son, </a:t>
            </a:r>
          </a:p>
          <a:p>
            <a:pPr algn="ctr">
              <a:lnSpc>
                <a:spcPts val="5583"/>
              </a:lnSpc>
            </a:pPr>
            <a:r>
              <a:rPr lang="en-US" sz="39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so all that the angel told Joseph was done. </a:t>
            </a:r>
          </a:p>
          <a:p>
            <a:pPr algn="ctr">
              <a:lnSpc>
                <a:spcPts val="6143"/>
              </a:lnSpc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71718" y="7635575"/>
            <a:ext cx="3917098" cy="1449326"/>
          </a:xfrm>
          <a:custGeom>
            <a:avLst/>
            <a:gdLst/>
            <a:ahLst/>
            <a:cxnLst/>
            <a:rect r="r" b="b" t="t" l="l"/>
            <a:pathLst>
              <a:path h="1449326" w="3917098">
                <a:moveTo>
                  <a:pt x="0" y="0"/>
                </a:moveTo>
                <a:lnTo>
                  <a:pt x="3917097" y="0"/>
                </a:lnTo>
                <a:lnTo>
                  <a:pt x="3917097" y="1449326"/>
                </a:lnTo>
                <a:lnTo>
                  <a:pt x="0" y="14493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463609" y="1118177"/>
            <a:ext cx="2795691" cy="2434793"/>
          </a:xfrm>
          <a:custGeom>
            <a:avLst/>
            <a:gdLst/>
            <a:ahLst/>
            <a:cxnLst/>
            <a:rect r="r" b="b" t="t" l="l"/>
            <a:pathLst>
              <a:path h="2434793" w="2795691">
                <a:moveTo>
                  <a:pt x="0" y="0"/>
                </a:moveTo>
                <a:lnTo>
                  <a:pt x="2795691" y="0"/>
                </a:lnTo>
                <a:lnTo>
                  <a:pt x="2795691" y="2434793"/>
                </a:lnTo>
                <a:lnTo>
                  <a:pt x="0" y="24347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908419" y="399424"/>
            <a:ext cx="14471162" cy="130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94"/>
              </a:lnSpc>
              <a:spcBef>
                <a:spcPct val="0"/>
              </a:spcBef>
            </a:pPr>
            <a:r>
              <a:rPr lang="en-US" sz="7567">
                <a:solidFill>
                  <a:srgbClr val="222B56"/>
                </a:solidFill>
                <a:latin typeface="Sensei"/>
                <a:ea typeface="Sensei"/>
                <a:cs typeface="Sensei"/>
                <a:sym typeface="Sensei"/>
              </a:rPr>
              <a:t>Joseph’s Dream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283949" y="9027751"/>
            <a:ext cx="2722945" cy="693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24"/>
              </a:lnSpc>
            </a:pPr>
            <a:r>
              <a:rPr lang="en-US" sz="1945" i="true">
                <a:solidFill>
                  <a:srgbClr val="673888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 the tune of Humpty Dumpty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125785" y="1520731"/>
            <a:ext cx="11515563" cy="8348783"/>
          </a:xfrm>
          <a:custGeom>
            <a:avLst/>
            <a:gdLst/>
            <a:ahLst/>
            <a:cxnLst/>
            <a:rect r="r" b="b" t="t" l="l"/>
            <a:pathLst>
              <a:path h="8348783" w="11515563">
                <a:moveTo>
                  <a:pt x="0" y="0"/>
                </a:moveTo>
                <a:lnTo>
                  <a:pt x="11515563" y="0"/>
                </a:lnTo>
                <a:lnTo>
                  <a:pt x="11515563" y="8348783"/>
                </a:lnTo>
                <a:lnTo>
                  <a:pt x="0" y="8348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69374" y="5587582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9786892">
            <a:off x="15534650" y="6632033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0" y="0"/>
                </a:lnTo>
                <a:lnTo>
                  <a:pt x="3449300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4169374" y="718164"/>
            <a:ext cx="3390259" cy="3500271"/>
            <a:chOff x="0" y="0"/>
            <a:chExt cx="4520346" cy="466702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327496"/>
              <a:ext cx="4520346" cy="4339532"/>
            </a:xfrm>
            <a:custGeom>
              <a:avLst/>
              <a:gdLst/>
              <a:ahLst/>
              <a:cxnLst/>
              <a:rect r="r" b="b" t="t" l="l"/>
              <a:pathLst>
                <a:path h="4339532" w="4520346">
                  <a:moveTo>
                    <a:pt x="0" y="0"/>
                  </a:moveTo>
                  <a:lnTo>
                    <a:pt x="4520346" y="0"/>
                  </a:lnTo>
                  <a:lnTo>
                    <a:pt x="4520346" y="4339532"/>
                  </a:lnTo>
                  <a:lnTo>
                    <a:pt x="0" y="4339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829958" y="0"/>
              <a:ext cx="349150" cy="565425"/>
            </a:xfrm>
            <a:custGeom>
              <a:avLst/>
              <a:gdLst/>
              <a:ahLst/>
              <a:cxnLst/>
              <a:rect r="r" b="b" t="t" l="l"/>
              <a:pathLst>
                <a:path h="565425" w="349150">
                  <a:moveTo>
                    <a:pt x="0" y="0"/>
                  </a:moveTo>
                  <a:lnTo>
                    <a:pt x="349150" y="0"/>
                  </a:lnTo>
                  <a:lnTo>
                    <a:pt x="349150" y="565425"/>
                  </a:lnTo>
                  <a:lnTo>
                    <a:pt x="0" y="565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3570442" y="126381"/>
              <a:ext cx="349150" cy="565425"/>
            </a:xfrm>
            <a:custGeom>
              <a:avLst/>
              <a:gdLst/>
              <a:ahLst/>
              <a:cxnLst/>
              <a:rect r="r" b="b" t="t" l="l"/>
              <a:pathLst>
                <a:path h="565425" w="349150">
                  <a:moveTo>
                    <a:pt x="0" y="0"/>
                  </a:moveTo>
                  <a:lnTo>
                    <a:pt x="349150" y="0"/>
                  </a:lnTo>
                  <a:lnTo>
                    <a:pt x="349150" y="565425"/>
                  </a:lnTo>
                  <a:lnTo>
                    <a:pt x="0" y="565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2352278" y="-20768"/>
            <a:ext cx="2462546" cy="3082999"/>
          </a:xfrm>
          <a:custGeom>
            <a:avLst/>
            <a:gdLst/>
            <a:ahLst/>
            <a:cxnLst/>
            <a:rect r="r" b="b" t="t" l="l"/>
            <a:pathLst>
              <a:path h="3082999" w="2462546">
                <a:moveTo>
                  <a:pt x="0" y="0"/>
                </a:moveTo>
                <a:lnTo>
                  <a:pt x="2462545" y="0"/>
                </a:lnTo>
                <a:lnTo>
                  <a:pt x="2462545" y="3082999"/>
                </a:lnTo>
                <a:lnTo>
                  <a:pt x="0" y="30829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583550" y="3155503"/>
            <a:ext cx="10734663" cy="3756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0"/>
              </a:lnSpc>
              <a:spcBef>
                <a:spcPct val="0"/>
              </a:spcBef>
            </a:pPr>
            <a:r>
              <a:rPr lang="en-US" sz="10714">
                <a:solidFill>
                  <a:srgbClr val="673888"/>
                </a:solidFill>
                <a:latin typeface="Sensei"/>
                <a:ea typeface="Sensei"/>
                <a:cs typeface="Sensei"/>
                <a:sym typeface="Sensei"/>
              </a:rPr>
              <a:t>Waiting in joyful hope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603282" y="7145179"/>
            <a:ext cx="4792316" cy="2623793"/>
          </a:xfrm>
          <a:custGeom>
            <a:avLst/>
            <a:gdLst/>
            <a:ahLst/>
            <a:cxnLst/>
            <a:rect r="r" b="b" t="t" l="l"/>
            <a:pathLst>
              <a:path h="2623793" w="4792316">
                <a:moveTo>
                  <a:pt x="0" y="0"/>
                </a:moveTo>
                <a:lnTo>
                  <a:pt x="4792316" y="0"/>
                </a:lnTo>
                <a:lnTo>
                  <a:pt x="4792316" y="2623793"/>
                </a:lnTo>
                <a:lnTo>
                  <a:pt x="0" y="26237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55495" y="4666624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786892">
            <a:off x="16687997" y="3772208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1" y="0"/>
                </a:lnTo>
                <a:lnTo>
                  <a:pt x="3449301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08419" y="399424"/>
            <a:ext cx="14471162" cy="130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94"/>
              </a:lnSpc>
              <a:spcBef>
                <a:spcPct val="0"/>
              </a:spcBef>
            </a:pPr>
            <a:r>
              <a:rPr lang="en-US" sz="7567">
                <a:solidFill>
                  <a:srgbClr val="222B56"/>
                </a:solidFill>
                <a:latin typeface="Sensei"/>
                <a:ea typeface="Sensei"/>
                <a:cs typeface="Sensei"/>
                <a:sym typeface="Sensei"/>
              </a:rPr>
              <a:t>Waiting in joyful hope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2018886" y="5143500"/>
            <a:ext cx="5612462" cy="5079278"/>
          </a:xfrm>
          <a:custGeom>
            <a:avLst/>
            <a:gdLst/>
            <a:ahLst/>
            <a:cxnLst/>
            <a:rect r="r" b="b" t="t" l="l"/>
            <a:pathLst>
              <a:path h="5079278" w="5612462">
                <a:moveTo>
                  <a:pt x="0" y="0"/>
                </a:moveTo>
                <a:lnTo>
                  <a:pt x="5612462" y="0"/>
                </a:lnTo>
                <a:lnTo>
                  <a:pt x="5612462" y="5079278"/>
                </a:lnTo>
                <a:lnTo>
                  <a:pt x="0" y="50792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38487" y="7324408"/>
            <a:ext cx="7206641" cy="3143897"/>
          </a:xfrm>
          <a:custGeom>
            <a:avLst/>
            <a:gdLst/>
            <a:ahLst/>
            <a:cxnLst/>
            <a:rect r="r" b="b" t="t" l="l"/>
            <a:pathLst>
              <a:path h="3143897" w="7206641">
                <a:moveTo>
                  <a:pt x="0" y="0"/>
                </a:moveTo>
                <a:lnTo>
                  <a:pt x="7206641" y="0"/>
                </a:lnTo>
                <a:lnTo>
                  <a:pt x="7206641" y="3143897"/>
                </a:lnTo>
                <a:lnTo>
                  <a:pt x="0" y="31438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192638" y="551824"/>
            <a:ext cx="2616798" cy="3333500"/>
          </a:xfrm>
          <a:custGeom>
            <a:avLst/>
            <a:gdLst/>
            <a:ahLst/>
            <a:cxnLst/>
            <a:rect r="r" b="b" t="t" l="l"/>
            <a:pathLst>
              <a:path h="3333500" w="2616798">
                <a:moveTo>
                  <a:pt x="0" y="0"/>
                </a:moveTo>
                <a:lnTo>
                  <a:pt x="2616798" y="0"/>
                </a:lnTo>
                <a:lnTo>
                  <a:pt x="2616798" y="3333500"/>
                </a:lnTo>
                <a:lnTo>
                  <a:pt x="0" y="33335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722395" y="2212537"/>
            <a:ext cx="14471162" cy="6184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In Advent we’re waiting for Christ ou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r 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Lord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I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n 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Adv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e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nt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 we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’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re 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w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a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iting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 for 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C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hr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ist our Lord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With hope and peace and joy and love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In Advent we’re waiting for Christ our Lord</a:t>
            </a:r>
          </a:p>
          <a:p>
            <a:pPr algn="ctr">
              <a:lnSpc>
                <a:spcPts val="6143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5283949" y="8711511"/>
            <a:ext cx="2722945" cy="1036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24"/>
              </a:lnSpc>
            </a:pPr>
            <a:r>
              <a:rPr lang="en-US" sz="1945" i="true">
                <a:solidFill>
                  <a:srgbClr val="673888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 the tune of Head, Shoulders, Knees and Toes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55495" y="4666624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786892">
            <a:off x="16687997" y="3772208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1" y="0"/>
                </a:lnTo>
                <a:lnTo>
                  <a:pt x="3449301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08419" y="399424"/>
            <a:ext cx="14471162" cy="130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94"/>
              </a:lnSpc>
              <a:spcBef>
                <a:spcPct val="0"/>
              </a:spcBef>
            </a:pPr>
            <a:r>
              <a:rPr lang="en-US" sz="7567">
                <a:solidFill>
                  <a:srgbClr val="222B56"/>
                </a:solidFill>
                <a:latin typeface="Sensei"/>
                <a:ea typeface="Sensei"/>
                <a:cs typeface="Sensei"/>
                <a:sym typeface="Sensei"/>
              </a:rPr>
              <a:t>Waiting in joyful hope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1646838" y="5143500"/>
            <a:ext cx="5612462" cy="5079278"/>
          </a:xfrm>
          <a:custGeom>
            <a:avLst/>
            <a:gdLst/>
            <a:ahLst/>
            <a:cxnLst/>
            <a:rect r="r" b="b" t="t" l="l"/>
            <a:pathLst>
              <a:path h="5079278" w="5612462">
                <a:moveTo>
                  <a:pt x="0" y="0"/>
                </a:moveTo>
                <a:lnTo>
                  <a:pt x="5612462" y="0"/>
                </a:lnTo>
                <a:lnTo>
                  <a:pt x="5612462" y="5079278"/>
                </a:lnTo>
                <a:lnTo>
                  <a:pt x="0" y="50792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38487" y="7324408"/>
            <a:ext cx="7206641" cy="3143897"/>
          </a:xfrm>
          <a:custGeom>
            <a:avLst/>
            <a:gdLst/>
            <a:ahLst/>
            <a:cxnLst/>
            <a:rect r="r" b="b" t="t" l="l"/>
            <a:pathLst>
              <a:path h="3143897" w="7206641">
                <a:moveTo>
                  <a:pt x="0" y="0"/>
                </a:moveTo>
                <a:lnTo>
                  <a:pt x="7206641" y="0"/>
                </a:lnTo>
                <a:lnTo>
                  <a:pt x="7206641" y="3143897"/>
                </a:lnTo>
                <a:lnTo>
                  <a:pt x="0" y="31438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192638" y="551824"/>
            <a:ext cx="2616798" cy="3333500"/>
          </a:xfrm>
          <a:custGeom>
            <a:avLst/>
            <a:gdLst/>
            <a:ahLst/>
            <a:cxnLst/>
            <a:rect r="r" b="b" t="t" l="l"/>
            <a:pathLst>
              <a:path h="3333500" w="2616798">
                <a:moveTo>
                  <a:pt x="0" y="0"/>
                </a:moveTo>
                <a:lnTo>
                  <a:pt x="2616798" y="0"/>
                </a:lnTo>
                <a:lnTo>
                  <a:pt x="2616798" y="3333500"/>
                </a:lnTo>
                <a:lnTo>
                  <a:pt x="0" y="33335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722395" y="2212537"/>
            <a:ext cx="14471162" cy="6184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The angel said “the Lord is with you”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Th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e a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ng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el sa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id “the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 Lord 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is with you”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With hope and peace and joy and love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The angel said “the Lord is with you”</a:t>
            </a:r>
          </a:p>
          <a:p>
            <a:pPr algn="ctr">
              <a:lnSpc>
                <a:spcPts val="6143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5283949" y="8711511"/>
            <a:ext cx="2722945" cy="1036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24"/>
              </a:lnSpc>
            </a:pPr>
            <a:r>
              <a:rPr lang="en-US" sz="1945" i="true">
                <a:solidFill>
                  <a:srgbClr val="673888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 the tune of Head, Shoulders, Knees and Toes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55495" y="4666624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786892">
            <a:off x="16687997" y="3772208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1" y="0"/>
                </a:lnTo>
                <a:lnTo>
                  <a:pt x="3449301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08419" y="399424"/>
            <a:ext cx="14471162" cy="130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94"/>
              </a:lnSpc>
              <a:spcBef>
                <a:spcPct val="0"/>
              </a:spcBef>
            </a:pPr>
            <a:r>
              <a:rPr lang="en-US" sz="7567">
                <a:solidFill>
                  <a:srgbClr val="222B56"/>
                </a:solidFill>
                <a:latin typeface="Sensei"/>
                <a:ea typeface="Sensei"/>
                <a:cs typeface="Sensei"/>
                <a:sym typeface="Sensei"/>
              </a:rPr>
              <a:t>Waiting in joyful hope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1646838" y="5143500"/>
            <a:ext cx="5612462" cy="5079278"/>
          </a:xfrm>
          <a:custGeom>
            <a:avLst/>
            <a:gdLst/>
            <a:ahLst/>
            <a:cxnLst/>
            <a:rect r="r" b="b" t="t" l="l"/>
            <a:pathLst>
              <a:path h="5079278" w="5612462">
                <a:moveTo>
                  <a:pt x="0" y="0"/>
                </a:moveTo>
                <a:lnTo>
                  <a:pt x="5612462" y="0"/>
                </a:lnTo>
                <a:lnTo>
                  <a:pt x="5612462" y="5079278"/>
                </a:lnTo>
                <a:lnTo>
                  <a:pt x="0" y="50792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38487" y="7324408"/>
            <a:ext cx="7206641" cy="3143897"/>
          </a:xfrm>
          <a:custGeom>
            <a:avLst/>
            <a:gdLst/>
            <a:ahLst/>
            <a:cxnLst/>
            <a:rect r="r" b="b" t="t" l="l"/>
            <a:pathLst>
              <a:path h="3143897" w="7206641">
                <a:moveTo>
                  <a:pt x="0" y="0"/>
                </a:moveTo>
                <a:lnTo>
                  <a:pt x="7206641" y="0"/>
                </a:lnTo>
                <a:lnTo>
                  <a:pt x="7206641" y="3143897"/>
                </a:lnTo>
                <a:lnTo>
                  <a:pt x="0" y="31438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192638" y="551824"/>
            <a:ext cx="2616798" cy="3333500"/>
          </a:xfrm>
          <a:custGeom>
            <a:avLst/>
            <a:gdLst/>
            <a:ahLst/>
            <a:cxnLst/>
            <a:rect r="r" b="b" t="t" l="l"/>
            <a:pathLst>
              <a:path h="3333500" w="2616798">
                <a:moveTo>
                  <a:pt x="0" y="0"/>
                </a:moveTo>
                <a:lnTo>
                  <a:pt x="2616798" y="0"/>
                </a:lnTo>
                <a:lnTo>
                  <a:pt x="2616798" y="3333500"/>
                </a:lnTo>
                <a:lnTo>
                  <a:pt x="0" y="33335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722395" y="2212537"/>
            <a:ext cx="14471162" cy="6184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Mary was brave when she said yes to God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Mary was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 brave whe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n sh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e sa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id yes to God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With hope and peace and joy and love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Mary was brave when she said yes to God</a:t>
            </a:r>
          </a:p>
          <a:p>
            <a:pPr algn="ctr">
              <a:lnSpc>
                <a:spcPts val="6143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5283949" y="8711511"/>
            <a:ext cx="2722945" cy="1036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24"/>
              </a:lnSpc>
            </a:pPr>
            <a:r>
              <a:rPr lang="en-US" sz="1945" i="true">
                <a:solidFill>
                  <a:srgbClr val="673888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 the tune of Head, Shoulders, Knees and Toes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55495" y="4666624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786892">
            <a:off x="16687997" y="3772208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1" y="0"/>
                </a:lnTo>
                <a:lnTo>
                  <a:pt x="3449301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08419" y="399424"/>
            <a:ext cx="14471162" cy="130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94"/>
              </a:lnSpc>
              <a:spcBef>
                <a:spcPct val="0"/>
              </a:spcBef>
            </a:pPr>
            <a:r>
              <a:rPr lang="en-US" sz="7567">
                <a:solidFill>
                  <a:srgbClr val="222B56"/>
                </a:solidFill>
                <a:latin typeface="Sensei"/>
                <a:ea typeface="Sensei"/>
                <a:cs typeface="Sensei"/>
                <a:sym typeface="Sensei"/>
              </a:rPr>
              <a:t>Waiting in joyful hope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1646838" y="5143500"/>
            <a:ext cx="5612462" cy="5079278"/>
          </a:xfrm>
          <a:custGeom>
            <a:avLst/>
            <a:gdLst/>
            <a:ahLst/>
            <a:cxnLst/>
            <a:rect r="r" b="b" t="t" l="l"/>
            <a:pathLst>
              <a:path h="5079278" w="5612462">
                <a:moveTo>
                  <a:pt x="0" y="0"/>
                </a:moveTo>
                <a:lnTo>
                  <a:pt x="5612462" y="0"/>
                </a:lnTo>
                <a:lnTo>
                  <a:pt x="5612462" y="5079278"/>
                </a:lnTo>
                <a:lnTo>
                  <a:pt x="0" y="50792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38487" y="7324408"/>
            <a:ext cx="7206641" cy="3143897"/>
          </a:xfrm>
          <a:custGeom>
            <a:avLst/>
            <a:gdLst/>
            <a:ahLst/>
            <a:cxnLst/>
            <a:rect r="r" b="b" t="t" l="l"/>
            <a:pathLst>
              <a:path h="3143897" w="7206641">
                <a:moveTo>
                  <a:pt x="0" y="0"/>
                </a:moveTo>
                <a:lnTo>
                  <a:pt x="7206641" y="0"/>
                </a:lnTo>
                <a:lnTo>
                  <a:pt x="7206641" y="3143897"/>
                </a:lnTo>
                <a:lnTo>
                  <a:pt x="0" y="31438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192638" y="551824"/>
            <a:ext cx="2616798" cy="3333500"/>
          </a:xfrm>
          <a:custGeom>
            <a:avLst/>
            <a:gdLst/>
            <a:ahLst/>
            <a:cxnLst/>
            <a:rect r="r" b="b" t="t" l="l"/>
            <a:pathLst>
              <a:path h="3333500" w="2616798">
                <a:moveTo>
                  <a:pt x="0" y="0"/>
                </a:moveTo>
                <a:lnTo>
                  <a:pt x="2616798" y="0"/>
                </a:lnTo>
                <a:lnTo>
                  <a:pt x="2616798" y="3333500"/>
                </a:lnTo>
                <a:lnTo>
                  <a:pt x="0" y="33335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722395" y="2212537"/>
            <a:ext cx="14471162" cy="6184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Joseph was kind when he looked after Mary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Joseph was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 kind whe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n h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e look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ed after Mary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With hope and peace and joy and love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Joseph was kind when he looked after Mary</a:t>
            </a:r>
          </a:p>
          <a:p>
            <a:pPr algn="ctr">
              <a:lnSpc>
                <a:spcPts val="6143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5283949" y="8711511"/>
            <a:ext cx="2722945" cy="1036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24"/>
              </a:lnSpc>
            </a:pPr>
            <a:r>
              <a:rPr lang="en-US" sz="1945" i="true">
                <a:solidFill>
                  <a:srgbClr val="673888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 the tune of Head, Shoulders, Knees and Toes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55495" y="4666624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786892">
            <a:off x="16687997" y="3772208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1" y="0"/>
                </a:lnTo>
                <a:lnTo>
                  <a:pt x="3449301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08419" y="399424"/>
            <a:ext cx="14471162" cy="130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94"/>
              </a:lnSpc>
              <a:spcBef>
                <a:spcPct val="0"/>
              </a:spcBef>
            </a:pPr>
            <a:r>
              <a:rPr lang="en-US" sz="7567">
                <a:solidFill>
                  <a:srgbClr val="222B56"/>
                </a:solidFill>
                <a:latin typeface="Sensei"/>
                <a:ea typeface="Sensei"/>
                <a:cs typeface="Sensei"/>
                <a:sym typeface="Sensei"/>
              </a:rPr>
              <a:t>Waiting in joyful hope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1646838" y="5143500"/>
            <a:ext cx="5612462" cy="5079278"/>
          </a:xfrm>
          <a:custGeom>
            <a:avLst/>
            <a:gdLst/>
            <a:ahLst/>
            <a:cxnLst/>
            <a:rect r="r" b="b" t="t" l="l"/>
            <a:pathLst>
              <a:path h="5079278" w="5612462">
                <a:moveTo>
                  <a:pt x="0" y="0"/>
                </a:moveTo>
                <a:lnTo>
                  <a:pt x="5612462" y="0"/>
                </a:lnTo>
                <a:lnTo>
                  <a:pt x="5612462" y="5079278"/>
                </a:lnTo>
                <a:lnTo>
                  <a:pt x="0" y="50792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38487" y="7324408"/>
            <a:ext cx="7206641" cy="3143897"/>
          </a:xfrm>
          <a:custGeom>
            <a:avLst/>
            <a:gdLst/>
            <a:ahLst/>
            <a:cxnLst/>
            <a:rect r="r" b="b" t="t" l="l"/>
            <a:pathLst>
              <a:path h="3143897" w="7206641">
                <a:moveTo>
                  <a:pt x="0" y="0"/>
                </a:moveTo>
                <a:lnTo>
                  <a:pt x="7206641" y="0"/>
                </a:lnTo>
                <a:lnTo>
                  <a:pt x="7206641" y="3143897"/>
                </a:lnTo>
                <a:lnTo>
                  <a:pt x="0" y="31438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192638" y="551824"/>
            <a:ext cx="2616798" cy="3333500"/>
          </a:xfrm>
          <a:custGeom>
            <a:avLst/>
            <a:gdLst/>
            <a:ahLst/>
            <a:cxnLst/>
            <a:rect r="r" b="b" t="t" l="l"/>
            <a:pathLst>
              <a:path h="3333500" w="2616798">
                <a:moveTo>
                  <a:pt x="0" y="0"/>
                </a:moveTo>
                <a:lnTo>
                  <a:pt x="2616798" y="0"/>
                </a:lnTo>
                <a:lnTo>
                  <a:pt x="2616798" y="3333500"/>
                </a:lnTo>
                <a:lnTo>
                  <a:pt x="0" y="33335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722395" y="2212537"/>
            <a:ext cx="14471162" cy="6184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John the Baptist had God’s power upon him.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Joh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n the Baptist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 had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 Go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d’s power upon him.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With hope and peace and joy and love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John the Baptist had God’s power upon him.</a:t>
            </a:r>
          </a:p>
          <a:p>
            <a:pPr algn="ctr">
              <a:lnSpc>
                <a:spcPts val="6143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5283949" y="8711511"/>
            <a:ext cx="2722945" cy="1036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24"/>
              </a:lnSpc>
            </a:pPr>
            <a:r>
              <a:rPr lang="en-US" sz="1945" i="true">
                <a:solidFill>
                  <a:srgbClr val="673888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 the tune of Head, Shoulders, Knees and Toes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55495" y="4666624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786892">
            <a:off x="16687997" y="3772208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1" y="0"/>
                </a:lnTo>
                <a:lnTo>
                  <a:pt x="3449301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08419" y="399424"/>
            <a:ext cx="14471162" cy="130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94"/>
              </a:lnSpc>
              <a:spcBef>
                <a:spcPct val="0"/>
              </a:spcBef>
            </a:pPr>
            <a:r>
              <a:rPr lang="en-US" sz="7567">
                <a:solidFill>
                  <a:srgbClr val="222B56"/>
                </a:solidFill>
                <a:latin typeface="Sensei"/>
                <a:ea typeface="Sensei"/>
                <a:cs typeface="Sensei"/>
                <a:sym typeface="Sensei"/>
              </a:rPr>
              <a:t>Waiting in joyful hope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1646838" y="5143500"/>
            <a:ext cx="5612462" cy="5079278"/>
          </a:xfrm>
          <a:custGeom>
            <a:avLst/>
            <a:gdLst/>
            <a:ahLst/>
            <a:cxnLst/>
            <a:rect r="r" b="b" t="t" l="l"/>
            <a:pathLst>
              <a:path h="5079278" w="5612462">
                <a:moveTo>
                  <a:pt x="0" y="0"/>
                </a:moveTo>
                <a:lnTo>
                  <a:pt x="5612462" y="0"/>
                </a:lnTo>
                <a:lnTo>
                  <a:pt x="5612462" y="5079278"/>
                </a:lnTo>
                <a:lnTo>
                  <a:pt x="0" y="50792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38487" y="7324408"/>
            <a:ext cx="7206641" cy="3143897"/>
          </a:xfrm>
          <a:custGeom>
            <a:avLst/>
            <a:gdLst/>
            <a:ahLst/>
            <a:cxnLst/>
            <a:rect r="r" b="b" t="t" l="l"/>
            <a:pathLst>
              <a:path h="3143897" w="7206641">
                <a:moveTo>
                  <a:pt x="0" y="0"/>
                </a:moveTo>
                <a:lnTo>
                  <a:pt x="7206641" y="0"/>
                </a:lnTo>
                <a:lnTo>
                  <a:pt x="7206641" y="3143897"/>
                </a:lnTo>
                <a:lnTo>
                  <a:pt x="0" y="31438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192638" y="551824"/>
            <a:ext cx="2616798" cy="3333500"/>
          </a:xfrm>
          <a:custGeom>
            <a:avLst/>
            <a:gdLst/>
            <a:ahLst/>
            <a:cxnLst/>
            <a:rect r="r" b="b" t="t" l="l"/>
            <a:pathLst>
              <a:path h="3333500" w="2616798">
                <a:moveTo>
                  <a:pt x="0" y="0"/>
                </a:moveTo>
                <a:lnTo>
                  <a:pt x="2616798" y="0"/>
                </a:lnTo>
                <a:lnTo>
                  <a:pt x="2616798" y="3333500"/>
                </a:lnTo>
                <a:lnTo>
                  <a:pt x="0" y="33335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722395" y="2212537"/>
            <a:ext cx="14471162" cy="6184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Come Lord Jesus we are waiting for you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Com</a:t>
            </a:r>
            <a:r>
              <a:rPr lang="en-US" b="true" sz="4388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e Lor</a:t>
            </a: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d Jesus we are waiting for you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With hope and peace and joy and love</a:t>
            </a:r>
          </a:p>
          <a:p>
            <a:pPr algn="ctr">
              <a:lnSpc>
                <a:spcPts val="6143"/>
              </a:lnSpc>
            </a:pPr>
          </a:p>
          <a:p>
            <a:pPr algn="ctr">
              <a:lnSpc>
                <a:spcPts val="6143"/>
              </a:lnSpc>
            </a:pPr>
            <a:r>
              <a:rPr lang="en-US" sz="4388" b="true">
                <a:solidFill>
                  <a:srgbClr val="202E5C"/>
                </a:solidFill>
                <a:latin typeface="Poppins Bold"/>
                <a:ea typeface="Poppins Bold"/>
                <a:cs typeface="Poppins Bold"/>
                <a:sym typeface="Poppins Bold"/>
              </a:rPr>
              <a:t>Come Lord Jesus we are waiting for you</a:t>
            </a:r>
          </a:p>
          <a:p>
            <a:pPr algn="ctr">
              <a:lnSpc>
                <a:spcPts val="6143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5283949" y="8711511"/>
            <a:ext cx="2722945" cy="1036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24"/>
              </a:lnSpc>
            </a:pPr>
            <a:r>
              <a:rPr lang="en-US" sz="1945" i="true">
                <a:solidFill>
                  <a:srgbClr val="673888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 the tune of Head, Shoulders, Knees and Toes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125785" y="1520731"/>
            <a:ext cx="11515563" cy="8348783"/>
          </a:xfrm>
          <a:custGeom>
            <a:avLst/>
            <a:gdLst/>
            <a:ahLst/>
            <a:cxnLst/>
            <a:rect r="r" b="b" t="t" l="l"/>
            <a:pathLst>
              <a:path h="8348783" w="11515563">
                <a:moveTo>
                  <a:pt x="0" y="0"/>
                </a:moveTo>
                <a:lnTo>
                  <a:pt x="11515563" y="0"/>
                </a:lnTo>
                <a:lnTo>
                  <a:pt x="11515563" y="8348783"/>
                </a:lnTo>
                <a:lnTo>
                  <a:pt x="0" y="8348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69374" y="5587582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9786892">
            <a:off x="15534650" y="6632033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0" y="0"/>
                </a:lnTo>
                <a:lnTo>
                  <a:pt x="3449300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4169374" y="718164"/>
            <a:ext cx="3390259" cy="3500271"/>
            <a:chOff x="0" y="0"/>
            <a:chExt cx="4520346" cy="466702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327496"/>
              <a:ext cx="4520346" cy="4339532"/>
            </a:xfrm>
            <a:custGeom>
              <a:avLst/>
              <a:gdLst/>
              <a:ahLst/>
              <a:cxnLst/>
              <a:rect r="r" b="b" t="t" l="l"/>
              <a:pathLst>
                <a:path h="4339532" w="4520346">
                  <a:moveTo>
                    <a:pt x="0" y="0"/>
                  </a:moveTo>
                  <a:lnTo>
                    <a:pt x="4520346" y="0"/>
                  </a:lnTo>
                  <a:lnTo>
                    <a:pt x="4520346" y="4339532"/>
                  </a:lnTo>
                  <a:lnTo>
                    <a:pt x="0" y="4339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829958" y="0"/>
              <a:ext cx="349150" cy="565425"/>
            </a:xfrm>
            <a:custGeom>
              <a:avLst/>
              <a:gdLst/>
              <a:ahLst/>
              <a:cxnLst/>
              <a:rect r="r" b="b" t="t" l="l"/>
              <a:pathLst>
                <a:path h="565425" w="349150">
                  <a:moveTo>
                    <a:pt x="0" y="0"/>
                  </a:moveTo>
                  <a:lnTo>
                    <a:pt x="349150" y="0"/>
                  </a:lnTo>
                  <a:lnTo>
                    <a:pt x="349150" y="565425"/>
                  </a:lnTo>
                  <a:lnTo>
                    <a:pt x="0" y="565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3570442" y="126381"/>
              <a:ext cx="349150" cy="565425"/>
            </a:xfrm>
            <a:custGeom>
              <a:avLst/>
              <a:gdLst/>
              <a:ahLst/>
              <a:cxnLst/>
              <a:rect r="r" b="b" t="t" l="l"/>
              <a:pathLst>
                <a:path h="565425" w="349150">
                  <a:moveTo>
                    <a:pt x="0" y="0"/>
                  </a:moveTo>
                  <a:lnTo>
                    <a:pt x="349150" y="0"/>
                  </a:lnTo>
                  <a:lnTo>
                    <a:pt x="349150" y="565425"/>
                  </a:lnTo>
                  <a:lnTo>
                    <a:pt x="0" y="565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2352278" y="-20768"/>
            <a:ext cx="2462546" cy="3082999"/>
          </a:xfrm>
          <a:custGeom>
            <a:avLst/>
            <a:gdLst/>
            <a:ahLst/>
            <a:cxnLst/>
            <a:rect r="r" b="b" t="t" l="l"/>
            <a:pathLst>
              <a:path h="3082999" w="2462546">
                <a:moveTo>
                  <a:pt x="0" y="0"/>
                </a:moveTo>
                <a:lnTo>
                  <a:pt x="2462545" y="0"/>
                </a:lnTo>
                <a:lnTo>
                  <a:pt x="2462545" y="3082999"/>
                </a:lnTo>
                <a:lnTo>
                  <a:pt x="0" y="30829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776669" y="2903630"/>
            <a:ext cx="10734663" cy="51488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0714">
                <a:solidFill>
                  <a:srgbClr val="673888"/>
                </a:solidFill>
                <a:latin typeface="Sensei"/>
                <a:ea typeface="Sensei"/>
                <a:cs typeface="Sensei"/>
                <a:sym typeface="Sensei"/>
              </a:rPr>
              <a:t>Isaiah’s Words of Hope</a:t>
            </a:r>
          </a:p>
          <a:p>
            <a:pPr algn="ctr">
              <a:lnSpc>
                <a:spcPts val="10661"/>
              </a:lnSpc>
              <a:spcBef>
                <a:spcPct val="0"/>
              </a:spcBef>
            </a:pPr>
            <a:r>
              <a:rPr lang="en-US" sz="7615">
                <a:solidFill>
                  <a:srgbClr val="673888"/>
                </a:solidFill>
                <a:latin typeface="Sensei"/>
                <a:ea typeface="Sensei"/>
                <a:cs typeface="Sensei"/>
                <a:sym typeface="Sensei"/>
              </a:rPr>
              <a:t>Isaiah 40: 3-5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603282" y="7145179"/>
            <a:ext cx="4792316" cy="2623793"/>
          </a:xfrm>
          <a:custGeom>
            <a:avLst/>
            <a:gdLst/>
            <a:ahLst/>
            <a:cxnLst/>
            <a:rect r="r" b="b" t="t" l="l"/>
            <a:pathLst>
              <a:path h="2623793" w="4792316">
                <a:moveTo>
                  <a:pt x="0" y="0"/>
                </a:moveTo>
                <a:lnTo>
                  <a:pt x="4792316" y="0"/>
                </a:lnTo>
                <a:lnTo>
                  <a:pt x="4792316" y="2623793"/>
                </a:lnTo>
                <a:lnTo>
                  <a:pt x="0" y="26237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DAG5srFc1cg</dc:identifier>
  <dcterms:modified xsi:type="dcterms:W3CDTF">2011-08-01T06:04:30Z</dcterms:modified>
  <cp:revision>1</cp:revision>
  <dc:title>Advent Scripture Carols</dc:title>
</cp:coreProperties>
</file>